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sldIdLst>
    <p:sldId id="268" r:id="rId16"/>
    <p:sldId id="256" r:id="rId17"/>
    <p:sldId id="257" r:id="rId18"/>
    <p:sldId id="266" r:id="rId19"/>
    <p:sldId id="262" r:id="rId20"/>
    <p:sldId id="263" r:id="rId21"/>
    <p:sldId id="269" r:id="rId22"/>
    <p:sldId id="270" r:id="rId23"/>
    <p:sldId id="267" r:id="rId24"/>
    <p:sldId id="265" r:id="rId2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8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&#273;&#225;nh%20tay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b&#432;&#7899;c%20nh&#7887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n&#226;ng%20cao%20&#273;&#249;i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g&#243;t%20ch&#7841;m%20m&#244;ng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8839200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ĐÁNH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TH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XUYÊN BÀI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8839200" cy="2032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100m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076700"/>
            <a:ext cx="8839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9 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ch-chuc-may-man-bang-tieng-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324100"/>
            <a:ext cx="8572500" cy="3390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ĐHĐN</a:t>
            </a:r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Off_they_go._There_had_been_a_false_start_and_the_runner_was_shown_a_great_big_red_card_then_marched_off._So_mean._(774521455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62300"/>
            <a:ext cx="8583229" cy="2362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ĐHĐN.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04900"/>
            <a:ext cx="4572000" cy="450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đánh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876300"/>
            <a:ext cx="4419600" cy="4648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4648200" cy="450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ước nh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4400" y="1181100"/>
            <a:ext cx="42672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BỔ TRỢ CHẠY NHANH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206500"/>
            <a:ext cx="4267200" cy="431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 NÂNG CAO ĐÙI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nâng cao đù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5800" y="1181100"/>
            <a:ext cx="4495800" cy="4267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BỔ TRỢ CHẠY NHANH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" y="1206500"/>
            <a:ext cx="4572000" cy="439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 GÓT CHẠM MÔNG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 chỗ vảy gót chạm mông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 ng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ngả về tr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gót chạm mô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181100"/>
            <a:ext cx="41910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202</TotalTime>
  <Words>531</Words>
  <Application>Microsoft Office PowerPoint</Application>
  <PresentationFormat>On-screen Show (16:10)</PresentationFormat>
  <Paragraphs>58</Paragraphs>
  <Slides>10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KIỂM TRA ĐÁNH GIÁ THƯỜNG XUYÊN BÀI SỐ 2</vt:lpstr>
      <vt:lpstr>ĐHĐN- CHẠY NHANH</vt:lpstr>
      <vt:lpstr>Mục tiêu bài học</vt:lpstr>
      <vt:lpstr>Slide 4</vt:lpstr>
      <vt:lpstr>Bổ trợ chạy nhanh</vt:lpstr>
      <vt:lpstr>Bổ trợ chạy nhanh</vt:lpstr>
      <vt:lpstr>Slide 7</vt:lpstr>
      <vt:lpstr>Slide 8</vt:lpstr>
      <vt:lpstr>Luyện Tập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27</cp:revision>
  <dcterms:created xsi:type="dcterms:W3CDTF">2021-09-14T14:42:17Z</dcterms:created>
  <dcterms:modified xsi:type="dcterms:W3CDTF">2021-10-29T14:33:00Z</dcterms:modified>
</cp:coreProperties>
</file>